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21"/>
  </p:notesMasterIdLst>
  <p:handoutMasterIdLst>
    <p:handoutMasterId r:id="rId22"/>
  </p:handoutMasterIdLst>
  <p:sldIdLst>
    <p:sldId id="256" r:id="rId7"/>
    <p:sldId id="271" r:id="rId8"/>
    <p:sldId id="272" r:id="rId9"/>
    <p:sldId id="257" r:id="rId10"/>
    <p:sldId id="258" r:id="rId11"/>
    <p:sldId id="262" r:id="rId12"/>
    <p:sldId id="263" r:id="rId13"/>
    <p:sldId id="260" r:id="rId14"/>
    <p:sldId id="264" r:id="rId15"/>
    <p:sldId id="267" r:id="rId16"/>
    <p:sldId id="266" r:id="rId17"/>
    <p:sldId id="269" r:id="rId18"/>
    <p:sldId id="270" r:id="rId19"/>
    <p:sldId id="268" r:id="rId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p:restoredTop sz="61975"/>
  </p:normalViewPr>
  <p:slideViewPr>
    <p:cSldViewPr snapToGrid="0">
      <p:cViewPr varScale="1">
        <p:scale>
          <a:sx n="56" d="100"/>
          <a:sy n="56" d="100"/>
        </p:scale>
        <p:origin x="-144" y="-704"/>
      </p:cViewPr>
      <p:guideLst>
        <p:guide orient="horz" pos="894"/>
        <p:guide pos="9120"/>
      </p:guideLst>
    </p:cSldViewPr>
  </p:slideViewPr>
  <p:notesTextViewPr>
    <p:cViewPr>
      <p:scale>
        <a:sx n="150" d="100"/>
        <a:sy n="150" d="100"/>
      </p:scale>
      <p:origin x="0" y="0"/>
    </p:cViewPr>
  </p:notesTextViewPr>
  <p:notesViewPr>
    <p:cSldViewPr snapToGrid="0">
      <p:cViewPr varScale="1">
        <p:scale>
          <a:sx n="137" d="100"/>
          <a:sy n="137" d="100"/>
        </p:scale>
        <p:origin x="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10/24/16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10/24/16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Eloquent Tests.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0030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59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end with a discussion about the following topics.</a:t>
            </a:r>
          </a:p>
          <a:p>
            <a:endParaRPr lang="en-US" baseline="0" dirty="0" smtClean="0"/>
          </a:p>
          <a:p>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07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continue let us stop for a moment answer </a:t>
            </a:r>
            <a:r>
              <a:rPr lang="en-US" baseline="0" smtClean="0"/>
              <a:t>any questions that anyone might have at this time.</a:t>
            </a:r>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71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445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213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419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 Then I would like it if everyone had a chance to introduce themselves.</a:t>
            </a:r>
          </a:p>
          <a:p>
            <a:endParaRPr lang="en-US" baseline="0" dirty="0" smtClean="0"/>
          </a:p>
          <a:p>
            <a:r>
              <a:rPr lang="en-US" baseline="0" dirty="0" smtClean="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this training is to teach you techniques that will combat the redundancy in your test suite and then extract those helpers into a </a:t>
            </a:r>
            <a:r>
              <a:rPr lang="en-US" baseline="0" smtClean="0"/>
              <a:t>Ruby gem.</a:t>
            </a:r>
          </a:p>
          <a:p>
            <a:endParaRPr lang="en-US" baseline="0" dirty="0" smtClean="0"/>
          </a:p>
          <a:p>
            <a:r>
              <a:rPr lang="en-US" baseline="0" dirty="0" smtClean="0"/>
              <a:t>Chef is built on top of Ruby. The testing tools built on top of RSpec. This means you have the power of a programming language at your disposal and we will have to keep a tight focus on the challenges and exercises presented in this content. </a:t>
            </a:r>
            <a:r>
              <a:rPr lang="en-US" dirty="0" smtClean="0"/>
              <a:t>During and throughout the content we will have discussion where we may have additional time to talk about many different topics but in this interest of time and popular opinion we may need to leave those discussions.</a:t>
            </a:r>
          </a:p>
          <a:p>
            <a:endParaRPr lang="en-US" dirty="0" smtClean="0"/>
          </a:p>
          <a:p>
            <a:r>
              <a:rPr lang="en-US" baseline="0" dirty="0" smtClean="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0445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throughout this</a:t>
            </a:r>
            <a:r>
              <a:rPr lang="en-US" baseline="0" dirty="0" smtClean="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smtClean="0"/>
          </a:p>
          <a:p>
            <a:r>
              <a:rPr lang="en-US" baseline="0" dirty="0" smtClean="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634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of this training has been</a:t>
            </a:r>
            <a:r>
              <a:rPr lang="en-US" baseline="0" dirty="0" smtClean="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126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a:t>
            </a:r>
            <a:r>
              <a:rPr lang="en-US" baseline="0" dirty="0" smtClean="0"/>
              <a:t> events for this training.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344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56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 Id="rId3"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Eloquent Tests</a:t>
            </a:r>
            <a:endParaRPr lang="en-US" dirty="0"/>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3"/>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the Workstation</a:t>
            </a:r>
            <a:endParaRPr lang="en-US" dirty="0"/>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a:t>
            </a:r>
            <a:r>
              <a:rPr lang="en-US" dirty="0" smtClean="0"/>
              <a:t>)? </a:t>
            </a:r>
            <a:r>
              <a:rPr lang="en-US" b="1" dirty="0" smtClean="0"/>
              <a:t>yes</a:t>
            </a:r>
          </a:p>
          <a:p>
            <a:r>
              <a:rPr lang="en-US" dirty="0"/>
              <a:t>chef@54.209.164.144's password</a:t>
            </a:r>
            <a:r>
              <a:rPr lang="en-US" dirty="0" smtClean="0"/>
              <a:t>: </a:t>
            </a:r>
            <a:r>
              <a:rPr lang="en-US" b="1" dirty="0" smtClean="0"/>
              <a:t>PASSWORD</a:t>
            </a:r>
          </a:p>
          <a:p>
            <a:r>
              <a:rPr lang="en-US" dirty="0"/>
              <a:t>chef@ip-172-31-15-97 </a:t>
            </a:r>
            <a:r>
              <a:rPr lang="en-US"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7494075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6505185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topics are you most interested in learning?</a:t>
            </a:r>
          </a:p>
          <a:p>
            <a:endParaRPr lang="en-US" dirty="0"/>
          </a:p>
          <a:p>
            <a:r>
              <a:rPr lang="en-US" dirty="0" smtClean="0"/>
              <a:t>What topics are missing that you want to learn about?</a:t>
            </a:r>
            <a:endParaRPr lang="en-US" dirty="0"/>
          </a:p>
        </p:txBody>
      </p:sp>
    </p:spTree>
    <p:extLst>
      <p:ext uri="{BB962C8B-B14F-4D97-AF65-F5344CB8AC3E}">
        <p14:creationId xmlns:p14="http://schemas.microsoft.com/office/powerpoint/2010/main" val="220728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20871349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403140"/>
            <a:ext cx="7754083" cy="581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1082287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1794040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Yourselves</a:t>
            </a:r>
            <a:endParaRPr lang="en-US" dirty="0"/>
          </a:p>
        </p:txBody>
      </p:sp>
      <p:sp>
        <p:nvSpPr>
          <p:cNvPr id="3" name="Text Placeholder 2"/>
          <p:cNvSpPr>
            <a:spLocks noGrp="1"/>
          </p:cNvSpPr>
          <p:nvPr>
            <p:ph type="body" sz="quarter" idx="12"/>
          </p:nvPr>
        </p:nvSpPr>
        <p:spPr/>
        <p:txBody>
          <a:bodyPr/>
          <a:lstStyle/>
          <a:p>
            <a:r>
              <a:rPr lang="en-US" dirty="0" smtClean="0"/>
              <a:t>Name</a:t>
            </a:r>
          </a:p>
          <a:p>
            <a:r>
              <a:rPr lang="en-US" dirty="0" smtClean="0"/>
              <a:t>Current job role</a:t>
            </a:r>
          </a:p>
          <a:p>
            <a:r>
              <a:rPr lang="en-US" dirty="0" smtClean="0"/>
              <a:t>Previous job roles / Background</a:t>
            </a:r>
          </a:p>
          <a:p>
            <a:r>
              <a:rPr lang="en-US" dirty="0" smtClean="0"/>
              <a:t>Experience with Chef</a:t>
            </a:r>
          </a:p>
          <a:p>
            <a:r>
              <a:rPr lang="en-US" dirty="0" smtClean="0"/>
              <a:t>Favorite Text Editor</a:t>
            </a:r>
            <a:endParaRPr lang="en-US" dirty="0"/>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pPr marL="0" lvl="1"/>
            <a:r>
              <a:rPr lang="en-US" sz="3600" dirty="0"/>
              <a:t>You will leave this class </a:t>
            </a:r>
            <a:r>
              <a:rPr lang="en-US" sz="3600" dirty="0" smtClean="0"/>
              <a:t>with the ability to </a:t>
            </a:r>
            <a:r>
              <a:rPr lang="en-US" sz="3600" smtClean="0"/>
              <a:t>combat redundancy in your tests.</a:t>
            </a:r>
            <a:endParaRPr lang="en-US" sz="3600" dirty="0" smtClean="0"/>
          </a:p>
          <a:p>
            <a:pPr marL="0" lvl="1"/>
            <a:endParaRPr lang="en-US" sz="3600" dirty="0" smtClean="0"/>
          </a:p>
          <a:p>
            <a:pPr marL="0" lvl="1"/>
            <a:r>
              <a:rPr lang="en-US" sz="3600" dirty="0" smtClean="0"/>
              <a:t>You </a:t>
            </a:r>
            <a:r>
              <a:rPr lang="en-US" sz="3600" dirty="0"/>
              <a:t>bring with you your own domain expertise and problems. Chef is a framework for solving those problems. Our job is to teach you how to express solutions to your problems with Chef</a:t>
            </a:r>
            <a:r>
              <a:rPr lang="en-US" sz="3600" dirty="0" smtClean="0"/>
              <a:t>.</a:t>
            </a:r>
            <a:endParaRPr lang="en-US" sz="3600" dirty="0"/>
          </a:p>
        </p:txBody>
      </p:sp>
    </p:spTree>
    <p:extLst>
      <p:ext uri="{BB962C8B-B14F-4D97-AF65-F5344CB8AC3E}">
        <p14:creationId xmlns:p14="http://schemas.microsoft.com/office/powerpoint/2010/main" val="73935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r>
              <a:rPr lang="en-US" sz="3600" b="1" dirty="0" smtClean="0"/>
              <a:t>Ask Me Anything:</a:t>
            </a:r>
            <a:r>
              <a:rPr lang="en-US" sz="3600" dirty="0" smtClean="0"/>
              <a:t> It is important that we answer your questions and set you on the path to be able to find more answers.</a:t>
            </a:r>
          </a:p>
          <a:p>
            <a:endParaRPr lang="en-US" sz="3600" dirty="0"/>
          </a:p>
          <a:p>
            <a:r>
              <a:rPr lang="en-US" sz="3600" b="1" dirty="0" smtClean="0"/>
              <a:t>Break It: </a:t>
            </a:r>
            <a:r>
              <a:rPr lang="en-US" sz="3600" dirty="0" smtClean="0"/>
              <a:t>If everything works the first time go back and make some changes. Explore! Discovering the boundaries will help you when you continue on your journey.</a:t>
            </a:r>
            <a:endParaRPr lang="en-US" sz="3600" dirty="0"/>
          </a:p>
        </p:txBody>
      </p:sp>
    </p:spTree>
    <p:extLst>
      <p:ext uri="{BB962C8B-B14F-4D97-AF65-F5344CB8AC3E}">
        <p14:creationId xmlns:p14="http://schemas.microsoft.com/office/powerpoint/2010/main" val="15902440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Exercises, Labs, and Discussion</a:t>
            </a:r>
            <a:endParaRPr lang="en-US" dirty="0"/>
          </a:p>
        </p:txBody>
      </p:sp>
      <p:sp>
        <p:nvSpPr>
          <p:cNvPr id="3" name="Text Placeholder 2"/>
          <p:cNvSpPr>
            <a:spLocks noGrp="1"/>
          </p:cNvSpPr>
          <p:nvPr>
            <p:ph type="body" sz="quarter" idx="12"/>
          </p:nvPr>
        </p:nvSpPr>
        <p:spPr>
          <a:xfrm>
            <a:off x="650040" y="1856198"/>
            <a:ext cx="14898624" cy="6020476"/>
          </a:xfrm>
        </p:spPr>
        <p:txBody>
          <a:bodyPr/>
          <a:lstStyle/>
          <a:p>
            <a:r>
              <a:rPr lang="en-US" dirty="0" smtClean="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smtClean="0"/>
              <a:t>Group Exercises: </a:t>
            </a:r>
            <a:r>
              <a:rPr lang="en-US" dirty="0" smtClean="0"/>
              <a:t>All participants and the instructor will work through the content together. The instructor will often lead the way and explain things as we proceed.</a:t>
            </a:r>
            <a:endParaRPr lang="en-US" dirty="0"/>
          </a:p>
          <a:p>
            <a:pPr marL="457200" indent="-457200">
              <a:buFont typeface="Arial" charset="0"/>
              <a:buChar char="•"/>
            </a:pPr>
            <a:r>
              <a:rPr lang="en-US" b="1" dirty="0" smtClean="0"/>
              <a:t>Lab:</a:t>
            </a:r>
            <a:r>
              <a:rPr lang="en-US" dirty="0" smtClean="0"/>
              <a:t> You will be asked to perform the task on your own or in groups.</a:t>
            </a:r>
            <a:endParaRPr lang="en-US" dirty="0"/>
          </a:p>
          <a:p>
            <a:pPr marL="457200" indent="-457200">
              <a:buFont typeface="Arial" charset="0"/>
              <a:buChar char="•"/>
            </a:pPr>
            <a:r>
              <a:rPr lang="en-US" b="1" dirty="0" smtClean="0"/>
              <a:t>Discussion:</a:t>
            </a:r>
            <a:r>
              <a:rPr lang="en-US" dirty="0" smtClean="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t>Introduction</a:t>
            </a:r>
          </a:p>
          <a:p>
            <a:r>
              <a:rPr lang="en-US" dirty="0"/>
              <a:t>l</a:t>
            </a:r>
            <a:r>
              <a:rPr lang="en-US" dirty="0" smtClean="0"/>
              <a:t>et</a:t>
            </a:r>
          </a:p>
          <a:p>
            <a:r>
              <a:rPr lang="en-US" dirty="0" err="1" smtClean="0"/>
              <a:t>shared_examples</a:t>
            </a:r>
            <a:endParaRPr lang="en-US" dirty="0" smtClean="0"/>
          </a:p>
          <a:p>
            <a:r>
              <a:rPr lang="en-US" dirty="0" err="1" smtClean="0"/>
              <a:t>def</a:t>
            </a:r>
            <a:r>
              <a:rPr lang="en-US" dirty="0" smtClean="0"/>
              <a:t> method</a:t>
            </a:r>
            <a:endParaRPr lang="en-US" dirty="0" smtClean="0"/>
          </a:p>
        </p:txBody>
      </p:sp>
      <p:sp>
        <p:nvSpPr>
          <p:cNvPr id="3" name="Content Placeholder 2"/>
          <p:cNvSpPr>
            <a:spLocks noGrp="1"/>
          </p:cNvSpPr>
          <p:nvPr>
            <p:ph sz="quarter" idx="12"/>
          </p:nvPr>
        </p:nvSpPr>
        <p:spPr/>
        <p:txBody>
          <a:bodyPr/>
          <a:lstStyle/>
          <a:p>
            <a:r>
              <a:rPr lang="en-US" dirty="0" err="1" smtClean="0"/>
              <a:t>shared_context</a:t>
            </a:r>
            <a:endParaRPr lang="en-US" dirty="0" smtClean="0"/>
          </a:p>
          <a:p>
            <a:r>
              <a:rPr lang="en-US" dirty="0" smtClean="0"/>
              <a:t>aliasing</a:t>
            </a:r>
            <a:endParaRPr lang="en-US" dirty="0" smtClean="0"/>
          </a:p>
          <a:p>
            <a:r>
              <a:rPr lang="en-US" dirty="0" smtClean="0"/>
              <a:t>Creating a Ruby gem</a:t>
            </a:r>
          </a:p>
          <a:p>
            <a:r>
              <a:rPr lang="en-US" dirty="0" smtClean="0"/>
              <a:t>Conclusion</a:t>
            </a:r>
            <a:endParaRPr lang="en-US"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dirty="0" smtClean="0"/>
              <a:t>Afternoon</a:t>
            </a:r>
            <a:endParaRPr lang="en-US" dirty="0"/>
          </a:p>
        </p:txBody>
      </p:sp>
    </p:spTree>
    <p:extLst>
      <p:ext uri="{BB962C8B-B14F-4D97-AF65-F5344CB8AC3E}">
        <p14:creationId xmlns:p14="http://schemas.microsoft.com/office/powerpoint/2010/main" val="9879679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1093237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15367</TotalTime>
  <Words>1469</Words>
  <Application>Microsoft Macintosh PowerPoint</Application>
  <PresentationFormat>Custom</PresentationFormat>
  <Paragraphs>103</Paragraphs>
  <Slides>14</Slides>
  <Notes>14</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Template</vt:lpstr>
      <vt:lpstr>Interaction</vt:lpstr>
      <vt:lpstr>Eloquent Tests</vt:lpstr>
      <vt:lpstr>Franklin Webber</vt:lpstr>
      <vt:lpstr>You</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vector>
  </TitlesOfParts>
  <Manager/>
  <Company>Chef</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Franklin Webber</cp:lastModifiedBy>
  <cp:revision>2115</cp:revision>
  <cp:lastPrinted>2016-02-29T04:26:37Z</cp:lastPrinted>
  <dcterms:created xsi:type="dcterms:W3CDTF">2012-09-13T17:36:07Z</dcterms:created>
  <dcterms:modified xsi:type="dcterms:W3CDTF">2016-10-25T01:26:15Z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